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30" r:id="rId2"/>
    <p:sldMasterId id="2147483742" r:id="rId3"/>
    <p:sldMasterId id="2147483766" r:id="rId4"/>
  </p:sldMasterIdLst>
  <p:notesMasterIdLst>
    <p:notesMasterId r:id="rId24"/>
  </p:notesMasterIdLst>
  <p:sldIdLst>
    <p:sldId id="296" r:id="rId5"/>
    <p:sldId id="297" r:id="rId6"/>
    <p:sldId id="270" r:id="rId7"/>
    <p:sldId id="292" r:id="rId8"/>
    <p:sldId id="293" r:id="rId9"/>
    <p:sldId id="289" r:id="rId10"/>
    <p:sldId id="278" r:id="rId11"/>
    <p:sldId id="281" r:id="rId12"/>
    <p:sldId id="271" r:id="rId13"/>
    <p:sldId id="291" r:id="rId14"/>
    <p:sldId id="275" r:id="rId15"/>
    <p:sldId id="277" r:id="rId16"/>
    <p:sldId id="287" r:id="rId17"/>
    <p:sldId id="294" r:id="rId18"/>
    <p:sldId id="280" r:id="rId19"/>
    <p:sldId id="295" r:id="rId20"/>
    <p:sldId id="288" r:id="rId21"/>
    <p:sldId id="286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0C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7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BA178-5757-4866-ACB5-300DAA2BB209}" type="datetimeFigureOut">
              <a:rPr lang="en-US" smtClean="0"/>
              <a:t>04/09/2019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B086-04C6-478F-98B7-FB4410A16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DF12-9757-441B-BA09-8BB2DD6F631C}" type="datetime1">
              <a:rPr lang="en-US" smtClean="0"/>
              <a:t>04/09/2019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2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8BE2-0EBD-4E5D-A5E7-A167ED06176C}" type="datetime1">
              <a:rPr lang="en-US" smtClean="0"/>
              <a:t>04/09/2019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5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C260-D73A-48EA-A640-A5D9E9E66F31}" type="datetime1">
              <a:rPr lang="en-US" smtClean="0"/>
              <a:t>04/09/2019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49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4038F7A-16F5-4679-8AB2-D51B12AAC7C9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7DCC218-D594-4A0C-9EFD-1DB7BB625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9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118E7F9C-C277-401C-B54C-0A62DAE5A319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2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D745884D-865D-43F3-8B07-C776EDDD8CFB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9889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4D5B2483-60A5-4D30-87B3-AC669859F842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6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2257666D-6CF2-4B73-836C-D180A073811A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34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4353-4548-4EE0-BBFC-B2729F3FD764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6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F737D84F-6B81-4BE4-A76C-AE7C5A251D14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51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F4C8B6A2-CA5E-4ECD-9EED-A057794246A3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12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FDAB-37B3-4263-B648-C1DD8643FC4A}" type="datetime1">
              <a:rPr lang="en-US" smtClean="0"/>
              <a:t>04/09/2019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8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D330F66A-903D-4594-B50E-8D51DECABABB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77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A16B-2E72-4E6D-BB9E-71323EFD80AF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56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3712-01F9-4D18-8388-7F397AEBDB61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12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F6DF187-EB15-4C99-A3E1-317435C49647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7DCC218-D594-4A0C-9EFD-1DB7BB625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4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0A552FDF-EBF7-4969-AB8A-93C98FB276BC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60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0373A90D-BA29-454E-AF8B-39FCDE8CE698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267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353D1D34-D670-42E0-BE24-1364C9F07817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66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BB7958E0-83C3-414F-84E2-5629E7DD382C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46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EDAD-BFF9-4283-834F-D79526A44642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61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2C5C4B11-7765-4084-9ACC-6D2CC0F1EF23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0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E6A-8E8E-4C37-BA5A-41BC26FD9DD0}" type="datetime1">
              <a:rPr lang="en-US" smtClean="0"/>
              <a:t>04/09/2019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63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97FCFDCB-E81F-41C7-B7CA-F28221224D7C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66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C7021C3B-4A65-46F6-9205-65F99AB0CC43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38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84DD-4A1B-43C4-BD63-43AA69554885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06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4D4E-FCF1-45D7-9D5C-0CE9523CCF04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26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75AB126-733D-4DA3-B163-96090C002EA9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7DCC218-D594-4A0C-9EFD-1DB7BB625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29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89D0BE07-9029-4F5E-A7D9-896B74EDB5CF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47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1585A76C-AC92-467C-98FC-39A3B9C40B5D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748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29956D1F-993B-46EA-B51A-55715F9D11B4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9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04E44F20-A3A1-4EA0-A7E2-8BAF6226B825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50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4C21-A99B-465B-816B-6E94E82EA1A0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8D23-180B-4646-8695-1D143342AE47}" type="datetime1">
              <a:rPr lang="en-US" smtClean="0"/>
              <a:t>04/09/2019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49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11C9C3BD-9568-4D70-A8CD-8A252227283F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87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29E85079-E595-4FF7-910A-51713D0EF546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89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3C01125E-49EB-4BCE-8E93-DEE943BF11A2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96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7610-6C6B-4279-B292-82C0256B4248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65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76AC-3574-413D-B5DC-FA4033DB26C5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1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A14C-0CCC-433A-B12E-CB6147B7C461}" type="datetime1">
              <a:rPr lang="en-US" smtClean="0"/>
              <a:t>04/09/2019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9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034E-43BE-4C40-B0B4-2E1385ECE1F7}" type="datetime1">
              <a:rPr lang="en-US" smtClean="0"/>
              <a:t>04/09/2019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0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53CD-DC39-4B35-AAC3-1206EB7DABCF}" type="datetime1">
              <a:rPr lang="en-US" smtClean="0"/>
              <a:t>04/09/2019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7525-F5C7-4572-A453-28E65B451DAE}" type="datetime1">
              <a:rPr lang="en-US" smtClean="0"/>
              <a:t>04/09/2019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0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AC95-C6B3-47EE-A0FC-C8C8A842A4C0}" type="datetime1">
              <a:rPr lang="en-US" smtClean="0"/>
              <a:t>04/09/2019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7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48662-DC6E-4750-8B7C-FC273A42F825}" type="datetime1">
              <a:rPr lang="en-US" smtClean="0"/>
              <a:t>04/09/2019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42A40-9D17-48CC-AC86-FB510B7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DC5398E-C441-4F43-8BB1-2993E5F8F99C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06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335C5E5-E859-48B4-9943-669242D01C87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03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F9F359B-1685-491C-9FD1-96A8E445BDB7}" type="datetime1">
              <a:rPr lang="en-US" smtClean="0">
                <a:solidFill>
                  <a:prstClr val="white"/>
                </a:solidFill>
              </a:rPr>
              <a:t>04/09/2019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91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637" y="1425296"/>
            <a:ext cx="7162800" cy="1615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3300413"/>
            <a:ext cx="6618596" cy="2828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3099" y="677226"/>
            <a:ext cx="303002" cy="60517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235511" y="648176"/>
            <a:ext cx="293989" cy="6080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43099" y="648176"/>
            <a:ext cx="8586401" cy="4376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085589" y="6400323"/>
            <a:ext cx="8443912" cy="3286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6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10</a:t>
            </a:fld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6207330" y="1125362"/>
            <a:ext cx="1560786" cy="1277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467108" y="4087463"/>
            <a:ext cx="1560786" cy="1277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2" y="1"/>
            <a:ext cx="12192001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159766" y="692125"/>
            <a:ext cx="3032234" cy="62059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7089" y="1016777"/>
            <a:ext cx="5624947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সম্রাট শাহজাহানের অন্যতম সৃষ্টি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ময়ুর সিংহাসন। ১৭৩৯ সালে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পারস্যের সম্রাট তা চুরি করে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পারস্যে নিয়ে যান। বর্তমানে এটা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লন্ডনের জাদুঘরে সংরক্ষিত আছে।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বিখ্যাত নির্মাণের কারিগর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ছিলেন সমঝদার বেবাদল খা।পদ্ধতি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007" y="443345"/>
            <a:ext cx="4476750" cy="5527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768116" y="5971309"/>
            <a:ext cx="3287811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ময়ুর সিংহাসন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7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77970" y="436728"/>
            <a:ext cx="8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1978930" y="73356"/>
            <a:ext cx="8111317" cy="936010"/>
          </a:xfrm>
          <a:prstGeom prst="bevel">
            <a:avLst/>
          </a:prstGeom>
          <a:solidFill>
            <a:schemeClr val="accent1"/>
          </a:solidFill>
          <a:ln w="25400" cap="flat" cmpd="sng" algn="ctr">
            <a:solidFill>
              <a:srgbClr val="D163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bn-BD" sz="4800" b="1" kern="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রেড ফোর্ট বা লাল দূর্গ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073" y="2119745"/>
            <a:ext cx="3034145" cy="304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সম্রাট শাহজাহান এই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দূর্গটি নির্মাণ করেন।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7" y="1674384"/>
            <a:ext cx="6840683" cy="45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8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  <a:latin typeface="Nikosh" pitchFamily="2" charset="0"/>
                <a:cs typeface="Nikosh" pitchFamily="2" charset="0"/>
              </a:rPr>
              <a:pPr/>
              <a:t>12</a:t>
            </a:fld>
            <a:endParaRPr lang="en-US">
              <a:solidFill>
                <a:prstClr val="white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2836" y="419100"/>
            <a:ext cx="10612582" cy="838200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আগ্রা ফোর্টঃ</a:t>
            </a:r>
            <a:endParaRPr lang="en-US" sz="4400" b="1" u="sng" dirty="0">
              <a:solidFill>
                <a:schemeClr val="bg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1787237"/>
            <a:ext cx="5496963" cy="4391890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1025236" y="1565564"/>
            <a:ext cx="5115645" cy="46135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সম্রাট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শাহজাহান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এই দূর্গটি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নির্মাণ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করেন।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826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8874" y="787160"/>
            <a:ext cx="1070956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মতি মসজিদঃ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>
                <a:latin typeface="Nikosh" pitchFamily="2" charset="0"/>
                <a:cs typeface="Nikosh" pitchFamily="2" charset="0"/>
              </a:rPr>
              <a:t>13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7018" y="2438400"/>
            <a:ext cx="3782291" cy="3089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সম্রাট শাহজাহানের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তৈরী অন্যতম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বিখ্যাত মসজিদ।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64" y="1884220"/>
            <a:ext cx="5520188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7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dirty="0" smtClean="0">
                <a:solidFill>
                  <a:prstClr val="black"/>
                </a:solidFill>
              </a:rPr>
              <a:t>                                                                        </a:t>
            </a:r>
            <a:endParaRPr lang="en-US" sz="2800" u="sng" dirty="0">
              <a:solidFill>
                <a:prstClr val="black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169817"/>
            <a:ext cx="5434149" cy="411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u="sng" dirty="0" smtClean="0"/>
              <a:t>একক কাজ:</a:t>
            </a:r>
            <a:endParaRPr lang="en-US" sz="4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2881440"/>
            <a:ext cx="5490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u="sng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তাজমহলের নকশা তৈরি করেন কে  </a:t>
            </a:r>
            <a:r>
              <a:rPr lang="bn-BD" sz="2800" b="1" dirty="0">
                <a:latin typeface="Nikosh" pitchFamily="2" charset="0"/>
                <a:cs typeface="Nikosh" pitchFamily="2" charset="0"/>
              </a:rPr>
              <a:t> ?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  <a:p>
            <a:pPr lvl="0"/>
            <a:endParaRPr lang="en-US" sz="2800" u="sng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63167" y="1870670"/>
            <a:ext cx="913998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0099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>
                <a:solidFill>
                  <a:srgbClr val="000099"/>
                </a:solidFill>
                <a:latin typeface="Nikosh" pitchFamily="2" charset="0"/>
                <a:cs typeface="Nikosh" pitchFamily="2" charset="0"/>
              </a:rPr>
              <a:t>সম্রাট শাহজাহানের তৈরী স্থাপত্যেসমূহের বিশদ বিবরণ লিখন</a:t>
            </a:r>
            <a:endParaRPr lang="en-US" sz="2800" b="1" dirty="0">
              <a:solidFill>
                <a:srgbClr val="0000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99338" y="-6614"/>
            <a:ext cx="10003809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জোরায়</a:t>
            </a:r>
            <a:r>
              <a:rPr lang="bn-BD" sz="6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6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কাজঃ</a:t>
            </a:r>
            <a:endParaRPr lang="en-US" sz="66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5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71925" y="1165512"/>
            <a:ext cx="656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মমতাজ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মহল কে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71924" y="3297497"/>
            <a:ext cx="5500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bn-BD" sz="3200" b="1" dirty="0">
              <a:solidFill>
                <a:prstClr val="black"/>
              </a:solidFill>
            </a:endParaRPr>
          </a:p>
          <a:p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।তাজমহল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সর্ম্পকে আলোচনা কর।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-1" y="0"/>
            <a:ext cx="3351345" cy="180267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 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16388" y="190947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</a:rPr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29050" y="504446"/>
            <a:ext cx="5643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।সম্রাট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শাহজাহান কে?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71924" y="2201862"/>
            <a:ext cx="49577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সম্রাট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শাহজাহানের স্থাপত্য সর্ম্পকে আলোচনা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5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279234" y="-4"/>
            <a:ext cx="5596758" cy="1555845"/>
          </a:xfrm>
          <a:prstGeom prst="ribbon2">
            <a:avLst>
              <a:gd name="adj1" fmla="val 0"/>
              <a:gd name="adj2" fmla="val 75000"/>
            </a:avLst>
          </a:prstGeom>
          <a:solidFill>
            <a:srgbClr val="7030A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0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55845"/>
            <a:ext cx="12191999" cy="378565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60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bn-BD" sz="6000" b="1" dirty="0">
                <a:solidFill>
                  <a:prstClr val="black"/>
                </a:solidFill>
              </a:rPr>
              <a:t>সম্রাট শাহজাহানকে কেন স্থাপত্যের রাজপুত্র বলা হয়? মূল্যায়ন</a:t>
            </a:r>
          </a:p>
          <a:p>
            <a:pPr lvl="0"/>
            <a:r>
              <a:rPr lang="bn-BD" sz="6000" b="1" dirty="0">
                <a:solidFill>
                  <a:prstClr val="black"/>
                </a:solidFill>
              </a:rPr>
              <a:t>কর।</a:t>
            </a:r>
          </a:p>
          <a:p>
            <a:pPr algn="just"/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>
                <a:latin typeface="Nikosh" pitchFamily="2" charset="0"/>
                <a:cs typeface="Nikosh" pitchFamily="2" charset="0"/>
              </a:rPr>
              <a:t>17</a:t>
            </a:fld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3988675" cy="1555845"/>
          </a:xfrm>
          <a:prstGeom prst="homePlate">
            <a:avLst>
              <a:gd name="adj" fmla="val 4493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rot="10800000">
            <a:off x="8182303" y="-3"/>
            <a:ext cx="3993931" cy="1555845"/>
          </a:xfrm>
          <a:prstGeom prst="homePlate">
            <a:avLst>
              <a:gd name="adj" fmla="val 4493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4465465"/>
            <a:ext cx="12192000" cy="36933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" y="3589361"/>
            <a:ext cx="3431204" cy="3248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401" y="3589361"/>
            <a:ext cx="3110565" cy="3268639"/>
          </a:xfrm>
          <a:prstGeom prst="rect">
            <a:avLst/>
          </a:prstGeom>
        </p:spPr>
      </p:pic>
      <p:sp>
        <p:nvSpPr>
          <p:cNvPr id="2" name="Up Ribbon 1"/>
          <p:cNvSpPr/>
          <p:nvPr/>
        </p:nvSpPr>
        <p:spPr>
          <a:xfrm>
            <a:off x="0" y="-1"/>
            <a:ext cx="12183967" cy="3589361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" pitchFamily="2" charset="0"/>
                <a:cs typeface="Nikosh" pitchFamily="2" charset="0"/>
              </a:rPr>
              <a:t>সবাইকে</a:t>
            </a:r>
            <a:r>
              <a:rPr lang="bn-BD" sz="8000" b="1" dirty="0" smtClean="0"/>
              <a:t> </a:t>
            </a:r>
            <a:r>
              <a:rPr lang="bn-BD" sz="8000" b="1" dirty="0" smtClean="0">
                <a:latin typeface="Nikosh" pitchFamily="2" charset="0"/>
                <a:cs typeface="Nikosh" pitchFamily="2" charset="0"/>
              </a:rPr>
              <a:t>শুভেচ্ছা</a:t>
            </a:r>
            <a:endParaRPr lang="en-US" sz="8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19</a:t>
            </a:fld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776952" y="2238704"/>
            <a:ext cx="2490952" cy="2490952"/>
          </a:xfrm>
          <a:prstGeom prst="flowChartConnector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41959" y="2790498"/>
            <a:ext cx="2837793" cy="138736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4603532" y="5872706"/>
            <a:ext cx="2837793" cy="138736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9077396" y="2790497"/>
            <a:ext cx="2837793" cy="1387367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4603532" y="-362575"/>
            <a:ext cx="2837793" cy="138736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90" y="2790499"/>
            <a:ext cx="1967076" cy="138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2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0568E-6 0.00463 L -3.20568E-6 -0.24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81400" y="762000"/>
            <a:ext cx="548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IN" alt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alt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2133600"/>
            <a:ext cx="881645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bn-IN" sz="60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মোঃ আল আমিন</a:t>
            </a:r>
          </a:p>
          <a:p>
            <a:pPr algn="ctr"/>
            <a:r>
              <a:rPr lang="bn-IN" sz="44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প্রভাষক,সরকারি আব্দুল জাব্বার কলেজ।</a:t>
            </a:r>
          </a:p>
          <a:p>
            <a:pPr algn="ctr"/>
            <a:r>
              <a:rPr lang="bn-IN" sz="44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বোরহানউদ্দিন, ভোলা। ০১৭২৯৮১২১৪১</a:t>
            </a:r>
            <a:endParaRPr lang="en-US" sz="2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E-mail: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alaminocp@gmail.com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9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70" y="722462"/>
            <a:ext cx="12176229" cy="4671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70" y="-2774"/>
            <a:ext cx="1219199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পাঠ পরিচিতি</a:t>
            </a:r>
            <a:endParaRPr lang="en-US" sz="4000" b="1" u="sn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094509" y="3104126"/>
            <a:ext cx="1004974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বিষয় :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ইসলামের ইতিহাস</a:t>
            </a:r>
            <a:endParaRPr lang="bn-BD" sz="2800" b="1" dirty="0" smtClean="0">
              <a:latin typeface="Nikosh" pitchFamily="2" charset="0"/>
              <a:cs typeface="Nikosh" pitchFamily="2" charset="0"/>
            </a:endParaRPr>
          </a:p>
          <a:p>
            <a:endParaRPr lang="bn-BD" sz="300" b="1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3200" b="1" u="sng" dirty="0">
                <a:latin typeface="Nikosh" pitchFamily="2" charset="0"/>
                <a:cs typeface="Nikosh" pitchFamily="2" charset="0"/>
              </a:rPr>
              <a:t>শ্রেনী:  </a:t>
            </a:r>
            <a:r>
              <a:rPr lang="en-US" sz="3200" b="1" u="sng" dirty="0" err="1" smtClean="0">
                <a:latin typeface="Nikosh" pitchFamily="2" charset="0"/>
                <a:cs typeface="Nikosh" pitchFamily="2" charset="0"/>
              </a:rPr>
              <a:t>একাদশ</a:t>
            </a:r>
            <a:endParaRPr lang="bn-IN" sz="3200" b="1" u="sng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3200" b="1" u="sng" dirty="0" smtClean="0">
                <a:latin typeface="Nikosh" pitchFamily="2" charset="0"/>
                <a:cs typeface="Nikosh" pitchFamily="2" charset="0"/>
              </a:rPr>
              <a:t>অধ্যায়ঃসম্রাট শাজাহান</a:t>
            </a:r>
          </a:p>
          <a:p>
            <a:r>
              <a:rPr lang="bn-IN" sz="3200" b="1" u="sng" dirty="0" smtClean="0">
                <a:latin typeface="Nikosh" pitchFamily="2" charset="0"/>
                <a:cs typeface="Nikosh" pitchFamily="2" charset="0"/>
              </a:rPr>
              <a:t>সময়; ৪০ মিনিট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538" y="1393974"/>
            <a:ext cx="12176229" cy="4671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538" y="2094061"/>
            <a:ext cx="12176229" cy="4671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0944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9448" y="1"/>
            <a:ext cx="11482552" cy="4177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9448" y="3310758"/>
            <a:ext cx="11482552" cy="436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740055" y="417730"/>
            <a:ext cx="451945" cy="6440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9448" y="6511159"/>
            <a:ext cx="11030607" cy="346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72456" y="417730"/>
            <a:ext cx="4288220" cy="2893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21572" y="3746937"/>
            <a:ext cx="5439104" cy="2764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2" y="448718"/>
            <a:ext cx="3818927" cy="2862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2" y="448719"/>
            <a:ext cx="3457211" cy="2862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3759927"/>
            <a:ext cx="4872038" cy="2751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913" y="448719"/>
            <a:ext cx="3296142" cy="286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63486" y="836023"/>
            <a:ext cx="7550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4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4400" b="1" dirty="0" err="1">
                <a:latin typeface="Nikosh" pitchFamily="2" charset="0"/>
                <a:cs typeface="Nikosh" pitchFamily="2" charset="0"/>
              </a:rPr>
              <a:t>ঃ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5164" y="2270866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44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শাজাহান</a:t>
            </a:r>
            <a:r>
              <a:rPr lang="en-US" sz="4400" b="1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তার </a:t>
            </a:r>
            <a:r>
              <a:rPr lang="bn-BD" sz="4400" b="1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4400" b="1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স্থাপত্য</a:t>
            </a:r>
            <a:endParaRPr lang="en-US" sz="2400" b="1" u="sng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47" y="-4236"/>
            <a:ext cx="12210205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BD" sz="6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47" y="1135292"/>
            <a:ext cx="5199797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28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87425"/>
            <a:ext cx="12192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শা্জাহান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মহল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05257"/>
            <a:ext cx="12192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তাজমহল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বনর্না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938347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শা্জাহান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স্থাপত্য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698121"/>
            <a:ext cx="121920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৪</a:t>
            </a:r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শা্জাহান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স্থাপত্যর রাজপুত বলা হয় তা মূল্যয়ন 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2479" y="5374106"/>
            <a:ext cx="12210206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lvl="0"/>
            <a:endParaRPr lang="en-US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>
                <a:latin typeface="Nikosh" pitchFamily="2" charset="0"/>
                <a:cs typeface="Nikosh" pitchFamily="2" charset="0"/>
              </a:rPr>
              <a:t>6</a:t>
            </a:fld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8205" y="1658513"/>
            <a:ext cx="12210205" cy="70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99562" y="5752681"/>
            <a:ext cx="4963576" cy="8309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শাজাহান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9563" y="234454"/>
            <a:ext cx="4620924" cy="5478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272" y="1482436"/>
            <a:ext cx="5195455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মুঘল আমলের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র্ম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সম্রাট হচ্ছেন সম্রাট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শাহজাহান(১৫৯২-১৬৬৬খ্রি.)।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তাকে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স্থাপত্যের রাজপুত্র বলা হয়।তার পিতা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ছিল মুঘল আমলের অন্যতম শ্রেষ্ঠ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শাসক সম্রাট জাহাঙ্গীর।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C218-D594-4A0C-9EFD-1DB7BB625A2A}" type="slidenum">
              <a:rPr lang="en-US" smtClean="0">
                <a:solidFill>
                  <a:prstClr val="white"/>
                </a:solidFill>
                <a:latin typeface="Nikosh" pitchFamily="2" charset="0"/>
                <a:cs typeface="Nikosh" pitchFamily="2" charset="0"/>
              </a:rPr>
              <a:pPr/>
              <a:t>8</a:t>
            </a:fld>
            <a:endParaRPr lang="en-US">
              <a:solidFill>
                <a:prstClr val="white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965" y="1149928"/>
            <a:ext cx="5112326" cy="36009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সম্রাজ্ঞী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মমতাজ</a:t>
            </a:r>
            <a:endParaRPr lang="bn-IN" sz="36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সম্রাজ্ঞী মমতাজ বেগমের (১৫৯৩-</a:t>
            </a:r>
          </a:p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১৬৩১) আসল নাম আরজুমান্দ বেগম।</a:t>
            </a:r>
          </a:p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 আরও পরিচয় আছে। তিনি সম্রাজ্ঞী</a:t>
            </a:r>
          </a:p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নুরজাহানের ভাইয়ের কন্যা। সম্রাট</a:t>
            </a:r>
          </a:p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শাহজাহানের সাথে তার বিবাহ হয় । ১৪</a:t>
            </a:r>
          </a:p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তম সন্তান জন্ম দিতে গিয়ে তার মৃতু হয়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7" y="401781"/>
            <a:ext cx="4264429" cy="561109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6068291" y="2563091"/>
            <a:ext cx="1312026" cy="961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3012" y="6589066"/>
            <a:ext cx="37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৫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b="1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A40-9D17-48CC-AC86-FB510B74C71E}" type="slidenum">
              <a:rPr lang="en-US" smtClean="0"/>
              <a:t>9</a:t>
            </a:fld>
            <a:endParaRPr lang="en-US"/>
          </a:p>
        </p:txBody>
      </p:sp>
      <p:sp>
        <p:nvSpPr>
          <p:cNvPr id="11" name="Horizontal Scroll 10"/>
          <p:cNvSpPr/>
          <p:nvPr/>
        </p:nvSpPr>
        <p:spPr>
          <a:xfrm>
            <a:off x="277091" y="-1"/>
            <a:ext cx="5209309" cy="65890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ভারতের 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আগ্রায় অবস্থিত এই রাজকীয় সমাধী।সম্রাট শাহজাহান তার স্ত্রী</a:t>
            </a:r>
          </a:p>
          <a:p>
            <a:pPr algn="ctr"/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মমতাজ মহলের স্মৃতিকে চির অমর করার উদ্দেশ্যে ১৬৩২-১৬৫৩ অর্থাৎ ২২</a:t>
            </a:r>
          </a:p>
          <a:p>
            <a:pPr algn="ctr"/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 ধরে এই স্থাপত্য নির্মান করেন।মোট ২০,০০০ শ্রমিক কাজ করেছিল এই</a:t>
            </a:r>
          </a:p>
          <a:p>
            <a:pPr algn="ctr"/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সমাধি নির্মানে।এই ঐতিহাসিক নির্মানের নকশাকার ছিলেন ওস্তাদ ঈশা খা । </a:t>
            </a:r>
            <a:endParaRPr lang="en-US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123736"/>
            <a:ext cx="5403273" cy="5792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ight Arrow 4"/>
          <p:cNvSpPr/>
          <p:nvPr/>
        </p:nvSpPr>
        <p:spPr>
          <a:xfrm>
            <a:off x="5486400" y="3294532"/>
            <a:ext cx="1039091" cy="446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er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er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Ver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2785</TotalTime>
  <Words>358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Nikosh</vt:lpstr>
      <vt:lpstr>NikoshBAN</vt:lpstr>
      <vt:lpstr>NikoshLightBAN</vt:lpstr>
      <vt:lpstr>Verdana</vt:lpstr>
      <vt:lpstr>Vrinda</vt:lpstr>
      <vt:lpstr>Wingdings 2</vt:lpstr>
      <vt:lpstr>Office Theme</vt:lpstr>
      <vt:lpstr>1_Verve</vt:lpstr>
      <vt:lpstr>2_Verve</vt:lpstr>
      <vt:lpstr>4_Verve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JAHIDUR RAHAMAN</dc:creator>
  <cp:lastModifiedBy>al amin</cp:lastModifiedBy>
  <cp:revision>351</cp:revision>
  <dcterms:created xsi:type="dcterms:W3CDTF">2014-01-14T06:16:09Z</dcterms:created>
  <dcterms:modified xsi:type="dcterms:W3CDTF">2019-04-09T16:00:06Z</dcterms:modified>
</cp:coreProperties>
</file>